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88"/>
    <p:restoredTop sz="94760"/>
  </p:normalViewPr>
  <p:slideViewPr>
    <p:cSldViewPr snapToGrid="0">
      <p:cViewPr varScale="1">
        <p:scale>
          <a:sx n="109" d="100"/>
          <a:sy n="109" d="100"/>
        </p:scale>
        <p:origin x="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FD1A7-3846-8A42-913B-7FE9399204EC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79D53-09CA-B443-BF5B-3010B599ED9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8487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2BA2A-8085-3270-FE59-4245CF6A7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A435B2-E6DE-2861-F84F-280AAB73C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A3576-D050-649F-F510-DEC65FBAE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D5597-48E2-D62D-DE2A-8F04E647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76983-21F3-92E6-1861-03D74874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7447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F5709-3B5E-E2A2-2517-63FE269BC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8A7C8-D303-9C08-69E0-892DCF1B1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F17A8-DA43-564A-FB32-F28C77606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1B513-1CC2-2DE0-C3F1-B1D141EE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1D03A-DC7F-5DB7-0196-332A5A547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80887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0991AA-7FC9-D497-A5A9-D98BF3613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63929-7A24-3C69-CBCE-E631748A36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FCB7D-68C2-B735-53FD-4AF42D52C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5BB8F-9376-FCB1-2123-952DF749E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2ABE9-1272-85AC-D0EC-F2E7B988D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63767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4FB9D-86C1-A050-E2EE-6803DB893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8F7EC-BFF0-8269-DDAB-8DCD8AB41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78F3C-922F-831C-5F6A-FBB940B83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3B5D5-381B-BEC6-667F-6581C1107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D488B-F208-1F2E-8A2B-15F5E038C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8961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1B878-B693-A275-425D-575F60F3A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1A07B-2CA9-3C24-7234-F06E2260D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3718D-DBF3-F57C-F10B-28C0C3675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0694A-BCB0-D107-D799-B18863EAC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E418D-DD2C-E162-8AC2-48D6318AB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17325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9D4EF-F9FE-7E14-5BD2-72F7B452A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9ABDE-5BD3-4B08-B838-4A052DC77E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092696-0709-4BA5-26B9-56483ABE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FB075-A0B7-3969-A6B5-93763FE0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B1901-F7CE-F99C-EC15-2845E781E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B07669-F5AD-1DE1-C875-B6E0F885A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303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8B183-707D-7DEA-805F-CBF52141A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0BBD9-00C7-3BA0-F51E-7F67CF5D7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84AC0-5C9D-8D2B-5C79-7D0CAC594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36C510-58C1-1A6D-6BFB-4F035EF69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311C46-26DE-EC5A-DB2E-5885B20178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55B9A2-2ADF-CBF1-759E-CE932BDB5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C0F195-4B7D-C5EF-1A68-1FED6F58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DB9084-7C44-A228-EAEB-B7A2E350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8583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32DE1-6B97-296E-9EC8-C04C3E81E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9B85D-8856-C729-7110-376493CE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00AD02-3432-6791-A129-D56759E3F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BF809B-49B5-E27C-80A2-D8DF9C5A9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0025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EC83D9-D05E-4939-276A-8593F8003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498B34-BAC6-6900-9308-777B26239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BEC4C-F7FA-83CA-840B-73C79E421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90396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D16A7-5D0E-D8BC-5ED0-0F843CA0E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94BD5-6096-0C9D-7B6E-943794EA5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C41684-AAB1-6B1D-1D7D-CA8C39CAB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96D00-D636-81AD-E06E-A1F0477B5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53FD7-CDD7-4EB7-5B31-BB311AC82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23EF-BDDE-97FB-95A9-97EEBF15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77427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7481A-60D6-B175-2132-201E78B91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F7961-6953-F8EF-A8E2-66B690EF8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F9C0AE-0170-E177-A9B9-52EFB4407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D0C94-6EDE-F73B-C1B8-B6BBDCFEB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EA5E8-7F82-35F8-AD1F-0FD2196FF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165FA-36E9-E774-DB0C-E36CC147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9055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9D40DF-48FD-064A-8C59-34B23DDA2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4531A-9BC3-C677-F39B-F05A9BB00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34F36-6D35-554C-72F1-5631EEF9D6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01A629-2934-D643-AF61-14A2782EC02D}" type="datetimeFigureOut">
              <a:rPr lang="en-CN" smtClean="0"/>
              <a:t>2026/1/20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14390-DE28-0749-ECAF-78589CF85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E1360-B6AA-34CF-ACA9-1F4A3E68A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79BD4B-B414-0345-BB3E-4E9FBEB708E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57036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C0A79-0299-A8A2-B958-797E8E454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031" y="1041400"/>
            <a:ext cx="9144000" cy="238760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VLA-R3L: achieving performant robotic generalist policy in real world via reflective residual reinforcement learning</a:t>
            </a:r>
            <a:endParaRPr lang="en-CN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2FF9B5-0BEC-F9F6-6A6F-44C9BC5535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pPr algn="l">
              <a:lnSpc>
                <a:spcPct val="110000"/>
              </a:lnSpc>
            </a:pP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Leveraging on the reinforcement learning towards residual to optimize the performance and precision of action trunk generated by diffusion policy</a:t>
            </a:r>
          </a:p>
          <a:p>
            <a:pPr algn="l"/>
            <a:endParaRPr lang="en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Ziming Yan                                                                               18/01/2026</a:t>
            </a:r>
          </a:p>
        </p:txBody>
      </p:sp>
    </p:spTree>
    <p:extLst>
      <p:ext uri="{BB962C8B-B14F-4D97-AF65-F5344CB8AC3E}">
        <p14:creationId xmlns:p14="http://schemas.microsoft.com/office/powerpoint/2010/main" val="2868920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48878-9F4C-7297-C735-8E7153030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4BD32-AFFF-BEAD-0833-3960F5EF6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Paper Review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Steering Your Diffusion Policy with Latent Space Reinforcement Learning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(DSRL)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Diffusion Policy Policy Optimization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(DPPO)</a:t>
            </a:r>
          </a:p>
          <a:p>
            <a:pPr lvl="1"/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Reinforcement Learning with Action Chunking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(Q-chunking)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Beginning of DSRL Reproduction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Codebase Structural Analysis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Infrastructure Preparation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4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6342F-989F-B5E3-4C90-D7EF5145C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  <a:endParaRPr lang="en-C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421D43-1F7B-F944-2BC0-2CC265809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034969" y="1544814"/>
            <a:ext cx="9289648" cy="309964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805656-8A33-0A2E-F085-1D67CF256B66}"/>
              </a:ext>
            </a:extLst>
          </p:cNvPr>
          <p:cNvSpPr txBox="1"/>
          <p:nvPr/>
        </p:nvSpPr>
        <p:spPr>
          <a:xfrm>
            <a:off x="838200" y="5146459"/>
            <a:ext cx="10515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Latent-Action</a:t>
            </a:r>
            <a:r>
              <a:rPr lang="en-CN" sz="2000" b="1" dirty="0">
                <a:latin typeface="Arial" panose="020B0604020202020204" pitchFamily="34" charset="0"/>
                <a:cs typeface="Arial" panose="020B0604020202020204" pitchFamily="34" charset="0"/>
              </a:rPr>
              <a:t> Environment </a:t>
            </a:r>
            <a:r>
              <a:rPr lang="en-CN" sz="2000" dirty="0">
                <a:latin typeface="Arial" panose="020B0604020202020204" pitchFamily="34" charset="0"/>
                <a:cs typeface="Arial" panose="020B0604020202020204" pitchFamily="34" charset="0"/>
              </a:rPr>
              <a:t>mechanism to convert the action trunk selection problem into noise distribution selection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dirty="0"/>
              <a:t>Wagenmaker et al., 2024).</a:t>
            </a:r>
            <a:endParaRPr lang="en-C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FDF1A1-A926-8C2E-3DD6-D64176146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A. J. Wagenmaker et al., "Steering Your Diffusion Policy with Latent Space Reinforcement Learning," 2025.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66859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724DA-70A3-D21E-20D2-7D980F43E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Recent Works</a:t>
            </a:r>
            <a:endParaRPr lang="en-C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EA62A-3774-9357-57EC-D9C85D6A3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944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Accomplish: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Basically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 finish the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environment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 development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onda env python 3.9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obomimic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ym</a:t>
            </a:r>
          </a:p>
          <a:p>
            <a:pPr lvl="1"/>
            <a:endParaRPr lang="en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Obstacles:</a:t>
            </a:r>
          </a:p>
          <a:p>
            <a:r>
              <a:rPr lang="en-CN" dirty="0">
                <a:latin typeface="Arial" panose="020B0604020202020204" pitchFamily="34" charset="0"/>
                <a:cs typeface="Arial" panose="020B0604020202020204" pitchFamily="34" charset="0"/>
              </a:rPr>
              <a:t>Original robomimic can demon video missing</a:t>
            </a:r>
          </a:p>
          <a:p>
            <a:pPr marL="0" indent="0">
              <a:buNone/>
            </a:pPr>
            <a:endParaRPr lang="en-CN" dirty="0"/>
          </a:p>
          <a:p>
            <a:pPr marL="0" indent="0">
              <a:buNone/>
            </a:pPr>
            <a:endParaRPr lang="en-CN" dirty="0"/>
          </a:p>
          <a:p>
            <a:pPr lvl="1"/>
            <a:endParaRPr lang="en-CN" dirty="0"/>
          </a:p>
        </p:txBody>
      </p:sp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AD2F8943-463B-BC0E-BEA0-108272EF4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552" y="628064"/>
            <a:ext cx="5453881" cy="170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83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A07C3-67BA-3D96-7DD2-AF44BF434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121"/>
            <a:ext cx="10515600" cy="1325563"/>
          </a:xfrm>
        </p:spPr>
        <p:txBody>
          <a:bodyPr>
            <a:normAutofit/>
          </a:bodyPr>
          <a:lstStyle/>
          <a:p>
            <a:r>
              <a:rPr lang="en-CN" sz="3600" b="1" dirty="0">
                <a:latin typeface="Arial" panose="020B0604020202020204" pitchFamily="34" charset="0"/>
                <a:cs typeface="Arial" panose="020B0604020202020204" pitchFamily="34" charset="0"/>
              </a:rPr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3B496-7CEA-A9F2-2BDC-D24F73F4C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684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N" sz="2400" b="1" dirty="0">
                <a:latin typeface="Arial" panose="020B0604020202020204" pitchFamily="34" charset="0"/>
                <a:cs typeface="Arial" panose="020B0604020202020204" pitchFamily="34" charset="0"/>
              </a:rPr>
              <a:t>Short-term Milestone (1-2 weeks):</a:t>
            </a:r>
          </a:p>
          <a:p>
            <a:r>
              <a:rPr lang="en-CN" altLang="en-CN" sz="24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Finish Code Reproduction:</a:t>
            </a:r>
          </a:p>
          <a:p>
            <a:pPr lvl="1"/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Run DSRL on </a:t>
            </a:r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Robomimic</a:t>
            </a:r>
            <a:r>
              <a:rPr lang="en-CN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 simulation benchmarks to establish performance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Theoretical Reinforcement:</a:t>
            </a:r>
          </a:p>
          <a:p>
            <a:pPr lvl="1"/>
            <a:r>
              <a:rPr lang="en-US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Intensive study of basic RL knowledge, like Markov Decision Process (MDP) and PPO</a:t>
            </a:r>
          </a:p>
          <a:p>
            <a:pPr lvl="1"/>
            <a:r>
              <a:rPr lang="en-US" altLang="en-CN" sz="2000" dirty="0">
                <a:solidFill>
                  <a:srgbClr val="000000"/>
                </a:solidFill>
                <a:latin typeface="Arial" panose="020B0604020202020204" pitchFamily="34" charset="0"/>
                <a:ea typeface="-webkit-standard"/>
                <a:cs typeface="Arial" panose="020B0604020202020204" pitchFamily="34" charset="0"/>
              </a:rPr>
              <a:t>Reading more related papers</a:t>
            </a:r>
          </a:p>
          <a:p>
            <a:pPr marL="457200" lvl="1" indent="0">
              <a:buNone/>
            </a:pPr>
            <a:endParaRPr lang="en-CN" altLang="en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N" sz="2400" b="1" dirty="0">
                <a:latin typeface="Arial" panose="020B0604020202020204" pitchFamily="34" charset="0"/>
                <a:cs typeface="Arial" panose="020B0604020202020204" pitchFamily="34" charset="0"/>
              </a:rPr>
              <a:t>Long-term Milestone: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Design an appropriate off-line RL method that enables residual optimization of agent actions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Incorporating reflective thinking into the RL process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959344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1214</TotalTime>
  <Words>217</Words>
  <Application>Microsoft Macintosh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VLA-R3L: achieving performant robotic generalist policy in real world via reflective residual reinforcement learning</vt:lpstr>
      <vt:lpstr>Recent Works</vt:lpstr>
      <vt:lpstr>Recent Works</vt:lpstr>
      <vt:lpstr>Recent Works</vt:lpstr>
      <vt:lpstr>Future 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#YAN ZIMING#</dc:creator>
  <cp:lastModifiedBy>#YAN ZIMING#</cp:lastModifiedBy>
  <cp:revision>7</cp:revision>
  <dcterms:created xsi:type="dcterms:W3CDTF">2026-01-18T13:20:40Z</dcterms:created>
  <dcterms:modified xsi:type="dcterms:W3CDTF">2026-01-20T07:27:01Z</dcterms:modified>
</cp:coreProperties>
</file>

<file path=docProps/thumbnail.jpeg>
</file>